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313" r:id="rId3"/>
    <p:sldId id="386" r:id="rId4"/>
    <p:sldId id="385" r:id="rId5"/>
    <p:sldId id="384" r:id="rId6"/>
    <p:sldId id="383" r:id="rId7"/>
    <p:sldId id="394" r:id="rId8"/>
    <p:sldId id="393" r:id="rId9"/>
    <p:sldId id="391" r:id="rId10"/>
    <p:sldId id="390" r:id="rId11"/>
    <p:sldId id="389" r:id="rId12"/>
    <p:sldId id="388" r:id="rId13"/>
    <p:sldId id="387" r:id="rId14"/>
    <p:sldId id="395" r:id="rId15"/>
    <p:sldId id="397" r:id="rId16"/>
    <p:sldId id="398" r:id="rId17"/>
    <p:sldId id="399" r:id="rId18"/>
    <p:sldId id="396" r:id="rId19"/>
    <p:sldId id="382" r:id="rId20"/>
    <p:sldId id="329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am Rupe" initials="AR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7" autoAdjust="0"/>
    <p:restoredTop sz="91170" autoAdjust="0"/>
  </p:normalViewPr>
  <p:slideViewPr>
    <p:cSldViewPr snapToGrid="0" snapToObjects="1">
      <p:cViewPr>
        <p:scale>
          <a:sx n="113" d="100"/>
          <a:sy n="113" d="100"/>
        </p:scale>
        <p:origin x="-15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916"/>
    </p:cViewPr>
  </p:sorterViewPr>
  <p:notesViewPr>
    <p:cSldViewPr snapToGrid="0" snapToObjects="1">
      <p:cViewPr varScale="1">
        <p:scale>
          <a:sx n="98" d="100"/>
          <a:sy n="98" d="100"/>
        </p:scale>
        <p:origin x="354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E8BF48A3-45FC-4493-91E2-4CD83FDF326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34FACD0-D5D1-4289-8EC1-B2BFAF1DA15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289A5C-F1CC-4869-974F-7468C7DB672E}" type="datetimeFigureOut">
              <a:rPr lang="en-US" smtClean="0"/>
              <a:t>7/19/2018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541F6D1-5458-43C1-8393-A275A9BFD6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435E42B-41DF-4786-8494-359FD400685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B1C686-57AF-481F-BE9C-CF7B5DF769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573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F31953B-B15A-F64F-9866-F10156EE6220}" type="datetimeFigureOut">
              <a:rPr lang="en-US" smtClean="0"/>
              <a:t>7/19/2018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3C02B7D-BBE6-C443-AC0E-8448FFE4C9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764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02B7D-BBE6-C443-AC0E-8448FFE4C93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880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57325" y="1181100"/>
            <a:ext cx="4251325" cy="3189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533">
              <a:defRPr/>
            </a:pPr>
            <a:fld id="{C930AB29-C819-4AFC-9C6D-82D90DEB25B3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57533">
                <a:defRPr/>
              </a:pPr>
              <a:t>10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661350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57325" y="1181100"/>
            <a:ext cx="4251325" cy="3189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533">
              <a:defRPr/>
            </a:pPr>
            <a:fld id="{C930AB29-C819-4AFC-9C6D-82D90DEB25B3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57533">
                <a:defRPr/>
              </a:pPr>
              <a:t>11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814503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57325" y="1181100"/>
            <a:ext cx="4251325" cy="3189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533">
              <a:defRPr/>
            </a:pPr>
            <a:fld id="{C930AB29-C819-4AFC-9C6D-82D90DEB25B3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57533">
                <a:defRPr/>
              </a:pPr>
              <a:t>12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531421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57325" y="1181100"/>
            <a:ext cx="4251325" cy="3189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533">
              <a:defRPr/>
            </a:pPr>
            <a:fld id="{C930AB29-C819-4AFC-9C6D-82D90DEB25B3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57533">
                <a:defRPr/>
              </a:pPr>
              <a:t>13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633571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57325" y="1181100"/>
            <a:ext cx="4251325" cy="3189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533">
              <a:defRPr/>
            </a:pPr>
            <a:fld id="{C930AB29-C819-4AFC-9C6D-82D90DEB25B3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57533">
                <a:defRPr/>
              </a:pPr>
              <a:t>14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888836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57325" y="1181100"/>
            <a:ext cx="4251325" cy="3189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533">
              <a:defRPr/>
            </a:pPr>
            <a:fld id="{C930AB29-C819-4AFC-9C6D-82D90DEB25B3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57533">
                <a:defRPr/>
              </a:pPr>
              <a:t>15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828364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57325" y="1181100"/>
            <a:ext cx="4251325" cy="3189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533">
              <a:defRPr/>
            </a:pPr>
            <a:fld id="{C930AB29-C819-4AFC-9C6D-82D90DEB25B3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57533">
                <a:defRPr/>
              </a:pPr>
              <a:t>16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970384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57325" y="1181100"/>
            <a:ext cx="4251325" cy="3189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533">
              <a:defRPr/>
            </a:pPr>
            <a:fld id="{C930AB29-C819-4AFC-9C6D-82D90DEB25B3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57533">
                <a:defRPr/>
              </a:pPr>
              <a:t>17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536321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57325" y="1181100"/>
            <a:ext cx="4251325" cy="3189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533">
              <a:defRPr/>
            </a:pPr>
            <a:fld id="{C930AB29-C819-4AFC-9C6D-82D90DEB25B3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57533">
                <a:defRPr/>
              </a:pPr>
              <a:t>18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483883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57325" y="1181100"/>
            <a:ext cx="4251325" cy="3189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533">
              <a:defRPr/>
            </a:pPr>
            <a:fld id="{C930AB29-C819-4AFC-9C6D-82D90DEB25B3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57533">
                <a:defRPr/>
              </a:pPr>
              <a:t>19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0460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57325" y="1181100"/>
            <a:ext cx="4251325" cy="3189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533">
              <a:defRPr/>
            </a:pPr>
            <a:fld id="{C930AB29-C819-4AFC-9C6D-82D90DEB25B3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57533">
                <a:defRPr/>
              </a:pPr>
              <a:t>2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724617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02B7D-BBE6-C443-AC0E-8448FFE4C93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233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57325" y="1181100"/>
            <a:ext cx="4251325" cy="3189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533">
              <a:defRPr/>
            </a:pPr>
            <a:fld id="{C930AB29-C819-4AFC-9C6D-82D90DEB25B3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57533">
                <a:defRPr/>
              </a:pPr>
              <a:t>3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58881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57325" y="1181100"/>
            <a:ext cx="4251325" cy="3189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533">
              <a:defRPr/>
            </a:pPr>
            <a:fld id="{C930AB29-C819-4AFC-9C6D-82D90DEB25B3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57533">
                <a:defRPr/>
              </a:pPr>
              <a:t>4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70096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57325" y="1181100"/>
            <a:ext cx="4251325" cy="3189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533">
              <a:defRPr/>
            </a:pPr>
            <a:fld id="{C930AB29-C819-4AFC-9C6D-82D90DEB25B3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57533">
                <a:defRPr/>
              </a:pPr>
              <a:t>5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73652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57325" y="1181100"/>
            <a:ext cx="4251325" cy="3189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533">
              <a:defRPr/>
            </a:pPr>
            <a:fld id="{C930AB29-C819-4AFC-9C6D-82D90DEB25B3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57533">
                <a:defRPr/>
              </a:pPr>
              <a:t>6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59027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57325" y="1181100"/>
            <a:ext cx="4251325" cy="3189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533">
              <a:defRPr/>
            </a:pPr>
            <a:fld id="{C930AB29-C819-4AFC-9C6D-82D90DEB25B3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57533">
                <a:defRPr/>
              </a:pPr>
              <a:t>7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128338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57325" y="1181100"/>
            <a:ext cx="4251325" cy="3189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533">
              <a:defRPr/>
            </a:pPr>
            <a:fld id="{C930AB29-C819-4AFC-9C6D-82D90DEB25B3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57533">
                <a:defRPr/>
              </a:pPr>
              <a:t>8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0011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57325" y="1181100"/>
            <a:ext cx="4251325" cy="3189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533">
              <a:defRPr/>
            </a:pPr>
            <a:fld id="{C930AB29-C819-4AFC-9C6D-82D90DEB25B3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57533">
                <a:defRPr/>
              </a:pPr>
              <a:t>9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4762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88601A-73AF-443F-8B7D-FD5F3CB0A2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54800" y="4551889"/>
            <a:ext cx="5386864" cy="1138004"/>
          </a:xfrm>
        </p:spPr>
        <p:txBody>
          <a:bodyPr anchor="b">
            <a:noAutofit/>
          </a:bodyPr>
          <a:lstStyle>
            <a:lvl1pPr algn="l">
              <a:defRPr sz="2400"/>
            </a:lvl1pPr>
          </a:lstStyle>
          <a:p>
            <a:r>
              <a:rPr lang="en-US" dirty="0"/>
              <a:t>Presentation name</a:t>
            </a:r>
            <a:br>
              <a:rPr lang="en-US" dirty="0"/>
            </a:br>
            <a:r>
              <a:rPr lang="en-US" dirty="0"/>
              <a:t>Client name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F9C3CCB-6140-4C00-934F-7C838E549F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54800" y="5800953"/>
            <a:ext cx="3616586" cy="70310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46B2847-1905-4B1F-B261-4651B79845D6}"/>
              </a:ext>
            </a:extLst>
          </p:cNvPr>
          <p:cNvSpPr/>
          <p:nvPr userDrawn="1"/>
        </p:nvSpPr>
        <p:spPr>
          <a:xfrm>
            <a:off x="2895772" y="4551889"/>
            <a:ext cx="255899" cy="1952168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4F3370F-FC9A-4A43-A86F-54849F575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82853" y="4924157"/>
            <a:ext cx="1009790" cy="120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186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5344" y="206784"/>
            <a:ext cx="7886700" cy="118872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One line title name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5344" y="1623980"/>
            <a:ext cx="7360006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03B3E17-8239-4641-A24C-6CCA142F529C}"/>
              </a:ext>
            </a:extLst>
          </p:cNvPr>
          <p:cNvSpPr/>
          <p:nvPr userDrawn="1"/>
        </p:nvSpPr>
        <p:spPr>
          <a:xfrm>
            <a:off x="0" y="3820"/>
            <a:ext cx="86425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330E754-AED2-4C2A-AAA4-6ED0D21653E6}"/>
              </a:ext>
            </a:extLst>
          </p:cNvPr>
          <p:cNvSpPr/>
          <p:nvPr userDrawn="1"/>
        </p:nvSpPr>
        <p:spPr>
          <a:xfrm>
            <a:off x="736301" y="206784"/>
            <a:ext cx="255900" cy="1188720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C0DC648-7BC6-40C2-8972-77CAA0807C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50566" y="5978493"/>
            <a:ext cx="618235" cy="7393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5344" y="206784"/>
            <a:ext cx="7886700" cy="162201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Two line title name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5344" y="2055577"/>
            <a:ext cx="7360006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03B3E17-8239-4641-A24C-6CCA142F529C}"/>
              </a:ext>
            </a:extLst>
          </p:cNvPr>
          <p:cNvSpPr/>
          <p:nvPr userDrawn="1"/>
        </p:nvSpPr>
        <p:spPr>
          <a:xfrm>
            <a:off x="0" y="3820"/>
            <a:ext cx="86425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330E754-AED2-4C2A-AAA4-6ED0D21653E6}"/>
              </a:ext>
            </a:extLst>
          </p:cNvPr>
          <p:cNvSpPr/>
          <p:nvPr userDrawn="1"/>
        </p:nvSpPr>
        <p:spPr>
          <a:xfrm>
            <a:off x="736301" y="206784"/>
            <a:ext cx="255900" cy="1622016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C0DC648-7BC6-40C2-8972-77CAA0807C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50566" y="5978493"/>
            <a:ext cx="618235" cy="73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405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5344" y="182976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5844" y="182976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407C5649-898D-4755-86A2-75C6BD6F2A53}"/>
              </a:ext>
            </a:extLst>
          </p:cNvPr>
          <p:cNvSpPr txBox="1">
            <a:spLocks/>
          </p:cNvSpPr>
          <p:nvPr userDrawn="1"/>
        </p:nvSpPr>
        <p:spPr>
          <a:xfrm>
            <a:off x="1155344" y="206784"/>
            <a:ext cx="7886700" cy="11887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8CDCEF0-ADDA-4934-B59B-208114A4649E}"/>
              </a:ext>
            </a:extLst>
          </p:cNvPr>
          <p:cNvSpPr/>
          <p:nvPr userDrawn="1"/>
        </p:nvSpPr>
        <p:spPr>
          <a:xfrm>
            <a:off x="0" y="3820"/>
            <a:ext cx="86425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2221F0D-CEDF-4606-8DA2-B990338276C5}"/>
              </a:ext>
            </a:extLst>
          </p:cNvPr>
          <p:cNvSpPr/>
          <p:nvPr userDrawn="1"/>
        </p:nvSpPr>
        <p:spPr>
          <a:xfrm>
            <a:off x="736301" y="206784"/>
            <a:ext cx="255900" cy="1188720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0D45C51-5B53-49CE-8D82-483AFD3022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50566" y="5978493"/>
            <a:ext cx="618235" cy="7393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3EBEA41-A0D3-422C-8FAB-AFAB05CB076D}"/>
              </a:ext>
            </a:extLst>
          </p:cNvPr>
          <p:cNvSpPr/>
          <p:nvPr userDrawn="1"/>
        </p:nvSpPr>
        <p:spPr>
          <a:xfrm>
            <a:off x="187661" y="365125"/>
            <a:ext cx="255900" cy="1325563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27704DA-1493-4611-944F-077F27DCC8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50566" y="5978493"/>
            <a:ext cx="618235" cy="7393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61BA3D3-3B8D-4114-A0C6-3A92D6324D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50566" y="5978493"/>
            <a:ext cx="618235" cy="73936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80551976-0A74-479F-9B50-F92BBD4D1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A57A88E-4B23-4D12-AE5B-29BAE0C9FBA2}"/>
              </a:ext>
            </a:extLst>
          </p:cNvPr>
          <p:cNvSpPr txBox="1"/>
          <p:nvPr userDrawn="1"/>
        </p:nvSpPr>
        <p:spPr>
          <a:xfrm>
            <a:off x="3328072" y="2985195"/>
            <a:ext cx="4139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225" dirty="0">
                <a:latin typeface="Arial Black" panose="020B0A04020102020204" pitchFamily="34" charset="0"/>
                <a:ea typeface="Myriad Pro" charset="0"/>
                <a:cs typeface="Myriad Pro" charset="0"/>
              </a:rPr>
              <a:t>Thank you!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C67ECD6-838E-4A2A-9E93-55223B980872}"/>
              </a:ext>
            </a:extLst>
          </p:cNvPr>
          <p:cNvSpPr/>
          <p:nvPr userDrawn="1"/>
        </p:nvSpPr>
        <p:spPr>
          <a:xfrm>
            <a:off x="2924292" y="2424610"/>
            <a:ext cx="255899" cy="1952168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7DBEF02-5A97-4208-8DED-1AB0A0CF51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07221" y="3031012"/>
            <a:ext cx="618235" cy="73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651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56AD3-C68A-E548-8BD9-77684A669323}" type="datetimeFigureOut">
              <a:rPr lang="en-US" smtClean="0"/>
              <a:t>7/19/2018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02DFC-F3D5-1B4E-A96A-8CDAA61ED9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365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2" r:id="rId2"/>
    <p:sldLayoutId id="2147483672" r:id="rId3"/>
    <p:sldLayoutId id="2147483664" r:id="rId4"/>
    <p:sldLayoutId id="2147483666" r:id="rId5"/>
    <p:sldLayoutId id="2147483667" r:id="rId6"/>
    <p:sldLayoutId id="214748367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E4E9E59-6A89-46FD-B5B9-E1B702E03D9F}"/>
              </a:ext>
            </a:extLst>
          </p:cNvPr>
          <p:cNvSpPr/>
          <p:nvPr/>
        </p:nvSpPr>
        <p:spPr>
          <a:xfrm>
            <a:off x="0" y="0"/>
            <a:ext cx="9144000" cy="429126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BCA6DA26-7D66-4B05-B9F1-A8AC143561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Strategic Plan</a:t>
            </a:r>
            <a:br>
              <a:rPr lang="en-US" dirty="0"/>
            </a:br>
            <a:r>
              <a:rPr lang="en-US" dirty="0"/>
              <a:t>Fairmont, NE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xmlns="" id="{A80E2307-981A-4AF0-BFB0-179A42BAF8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Terry Meier</a:t>
            </a:r>
          </a:p>
          <a:p>
            <a:r>
              <a:rPr lang="en-US" dirty="0"/>
              <a:t>Jeff Ray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3113582-658A-4D33-8964-26BC05011E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929" y="341979"/>
            <a:ext cx="8274736" cy="390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569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E5EFE5-50F1-41CF-81D9-8552AFAF2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344" y="206784"/>
            <a:ext cx="7886700" cy="1188721"/>
          </a:xfrm>
        </p:spPr>
        <p:txBody>
          <a:bodyPr/>
          <a:lstStyle/>
          <a:p>
            <a:r>
              <a:rPr lang="en-US" dirty="0"/>
              <a:t>Question 9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82281C61-327F-4426-A06A-9D874AAE40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92648" y="1673157"/>
            <a:ext cx="7179561" cy="430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007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E5EFE5-50F1-41CF-81D9-8552AFAF2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344" y="206784"/>
            <a:ext cx="7886700" cy="1188721"/>
          </a:xfrm>
        </p:spPr>
        <p:txBody>
          <a:bodyPr/>
          <a:lstStyle/>
          <a:p>
            <a:r>
              <a:rPr lang="en-US" dirty="0"/>
              <a:t>Questions 10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BCC19BBF-3E83-4F02-904C-90C1B3E1D3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41268" y="1702339"/>
            <a:ext cx="7033701" cy="422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72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E5EFE5-50F1-41CF-81D9-8552AFAF2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344" y="206784"/>
            <a:ext cx="7886700" cy="1188721"/>
          </a:xfrm>
        </p:spPr>
        <p:txBody>
          <a:bodyPr/>
          <a:lstStyle/>
          <a:p>
            <a:r>
              <a:rPr lang="en-US" dirty="0"/>
              <a:t>Question 11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A833F44B-B4F2-4BE5-BA60-2705CF1921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25063" y="1692613"/>
            <a:ext cx="7114731" cy="427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008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E5EFE5-50F1-41CF-81D9-8552AFAF2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344" y="206784"/>
            <a:ext cx="7886700" cy="1188721"/>
          </a:xfrm>
        </p:spPr>
        <p:txBody>
          <a:bodyPr/>
          <a:lstStyle/>
          <a:p>
            <a:r>
              <a:rPr lang="en-US" dirty="0"/>
              <a:t>Question 12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0B73D527-B1DF-4D21-9B52-16A96DEBBF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76444" y="1663430"/>
            <a:ext cx="7147146" cy="428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358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E5EFE5-50F1-41CF-81D9-8552AFAF2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344" y="206784"/>
            <a:ext cx="7886700" cy="1188721"/>
          </a:xfrm>
        </p:spPr>
        <p:txBody>
          <a:bodyPr/>
          <a:lstStyle/>
          <a:p>
            <a:r>
              <a:rPr lang="en-US" dirty="0"/>
              <a:t>Question 13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A3C66AD7-8424-4CFB-85D9-5F1EE3C579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42418" y="1703029"/>
            <a:ext cx="7113584" cy="426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316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E5EFE5-50F1-41CF-81D9-8552AFAF2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344" y="206784"/>
            <a:ext cx="7886700" cy="1188721"/>
          </a:xfrm>
        </p:spPr>
        <p:txBody>
          <a:bodyPr/>
          <a:lstStyle/>
          <a:p>
            <a:r>
              <a:rPr lang="en-US" dirty="0"/>
              <a:t>Question 14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3FAD829D-98C2-4CAE-B554-CF91839F4D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03506" y="1679674"/>
            <a:ext cx="7120083" cy="427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948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E5EFE5-50F1-41CF-81D9-8552AFAF2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344" y="206784"/>
            <a:ext cx="7886700" cy="1188721"/>
          </a:xfrm>
        </p:spPr>
        <p:txBody>
          <a:bodyPr/>
          <a:lstStyle/>
          <a:p>
            <a:r>
              <a:rPr lang="en-US" dirty="0"/>
              <a:t>Question 15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4A4894B4-6893-4089-921C-2BA34BB573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73683" y="1721795"/>
            <a:ext cx="7066111" cy="424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873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E5EFE5-50F1-41CF-81D9-8552AFAF2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344" y="206784"/>
            <a:ext cx="7886700" cy="1188721"/>
          </a:xfrm>
        </p:spPr>
        <p:txBody>
          <a:bodyPr/>
          <a:lstStyle/>
          <a:p>
            <a:r>
              <a:rPr lang="en-US" dirty="0"/>
              <a:t>Question 16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98A63994-04BF-45BA-91E2-F98D4D3B72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71600" y="1720545"/>
            <a:ext cx="7068194" cy="424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364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E5EFE5-50F1-41CF-81D9-8552AFAF2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344" y="206784"/>
            <a:ext cx="7886700" cy="1188721"/>
          </a:xfrm>
        </p:spPr>
        <p:txBody>
          <a:bodyPr/>
          <a:lstStyle/>
          <a:p>
            <a:r>
              <a:rPr lang="en-US" dirty="0"/>
              <a:t>Question 17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B73381-AFC2-4CB9-AC50-191F33AB0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344" y="1623980"/>
            <a:ext cx="7463362" cy="4351338"/>
          </a:xfrm>
        </p:spPr>
        <p:txBody>
          <a:bodyPr/>
          <a:lstStyle/>
          <a:p>
            <a:r>
              <a:rPr lang="en-US" b="1" dirty="0">
                <a:solidFill>
                  <a:srgbClr val="333333"/>
                </a:solidFill>
                <a:latin typeface="Arial" panose="020B0604020202020204" pitchFamily="34" charset="0"/>
              </a:rPr>
              <a:t>Are there additional services or businesses that you wish were in Fairmont?  If so, what?</a:t>
            </a:r>
            <a:r>
              <a:rPr lang="en-US" dirty="0"/>
              <a:t> 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b="1" u="sng" dirty="0"/>
              <a:t>Grocery Store</a:t>
            </a:r>
            <a:r>
              <a:rPr lang="en-US" dirty="0"/>
              <a:t>		Dump Station for Campers</a:t>
            </a:r>
          </a:p>
          <a:p>
            <a:pPr marL="457200" lvl="1" indent="0">
              <a:buNone/>
            </a:pPr>
            <a:r>
              <a:rPr lang="en-US" b="1" u="sng" dirty="0"/>
              <a:t>Café</a:t>
            </a:r>
            <a:r>
              <a:rPr lang="en-US" dirty="0"/>
              <a:t>			Youth Rec Center</a:t>
            </a:r>
          </a:p>
          <a:p>
            <a:pPr marL="457200" lvl="1" indent="0">
              <a:buNone/>
            </a:pPr>
            <a:r>
              <a:rPr lang="en-US" dirty="0"/>
              <a:t>Dollar General		Fitness Center</a:t>
            </a:r>
          </a:p>
          <a:p>
            <a:pPr marL="457200" lvl="1" indent="0">
              <a:buNone/>
            </a:pPr>
            <a:r>
              <a:rPr lang="en-US" dirty="0"/>
              <a:t>Convenience Store	Pave all Streets</a:t>
            </a:r>
          </a:p>
          <a:p>
            <a:pPr marL="457200" lvl="1" indent="0">
              <a:buNone/>
            </a:pPr>
            <a:r>
              <a:rPr lang="en-US" dirty="0"/>
              <a:t>Attract and retain workforce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0059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2D8FD3-D9E9-4562-A097-ED9649667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E287B0-3ED3-40C1-9894-DDDF7A6740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333333"/>
                </a:solidFill>
                <a:latin typeface="Arial" panose="020B0604020202020204" pitchFamily="34" charset="0"/>
              </a:rPr>
              <a:t>What other ideas do you have to better the Village?</a:t>
            </a:r>
            <a:r>
              <a:rPr lang="en-US" dirty="0"/>
              <a:t> </a:t>
            </a:r>
          </a:p>
          <a:p>
            <a:endParaRPr lang="en-US" dirty="0"/>
          </a:p>
          <a:p>
            <a:pPr lvl="1"/>
            <a:r>
              <a:rPr lang="en-US" dirty="0"/>
              <a:t>Focus on recruiting young families</a:t>
            </a:r>
          </a:p>
          <a:p>
            <a:pPr lvl="1"/>
            <a:r>
              <a:rPr lang="en-US" dirty="0"/>
              <a:t>Business/economic development</a:t>
            </a:r>
          </a:p>
          <a:p>
            <a:pPr lvl="1"/>
            <a:r>
              <a:rPr lang="en-US" dirty="0"/>
              <a:t>Nuisance abatement (property maintenance)</a:t>
            </a:r>
          </a:p>
          <a:p>
            <a:pPr lvl="1"/>
            <a:r>
              <a:rPr lang="en-US" dirty="0"/>
              <a:t>More housing choices</a:t>
            </a:r>
          </a:p>
          <a:p>
            <a:pPr lvl="1"/>
            <a:r>
              <a:rPr lang="en-US" dirty="0"/>
              <a:t>Community events</a:t>
            </a:r>
          </a:p>
          <a:p>
            <a:pPr lvl="1"/>
            <a:r>
              <a:rPr lang="en-US" dirty="0"/>
              <a:t>Roads and sidewalks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775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E5EFE5-50F1-41CF-81D9-8552AFAF2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344" y="206784"/>
            <a:ext cx="7886700" cy="1188721"/>
          </a:xfrm>
        </p:spPr>
        <p:txBody>
          <a:bodyPr/>
          <a:lstStyle/>
          <a:p>
            <a:r>
              <a:rPr lang="en-US" dirty="0"/>
              <a:t>Question 1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F6A8E1C7-069F-4AD9-B4AD-A223C65137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74322" y="1384410"/>
            <a:ext cx="7585143" cy="455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2194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3665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E5EFE5-50F1-41CF-81D9-8552AFAF2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344" y="206784"/>
            <a:ext cx="7886700" cy="1188721"/>
          </a:xfrm>
        </p:spPr>
        <p:txBody>
          <a:bodyPr/>
          <a:lstStyle/>
          <a:p>
            <a:r>
              <a:rPr lang="en-US" dirty="0"/>
              <a:t>Question 2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C982A10A-FD73-44CB-A98F-842400ED7A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64596" y="1468877"/>
            <a:ext cx="7454143" cy="447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78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E5EFE5-50F1-41CF-81D9-8552AFAF2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344" y="206784"/>
            <a:ext cx="7886700" cy="1188721"/>
          </a:xfrm>
        </p:spPr>
        <p:txBody>
          <a:bodyPr/>
          <a:lstStyle/>
          <a:p>
            <a:r>
              <a:rPr lang="en-US" dirty="0"/>
              <a:t>Question 3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3CFBAD50-67EC-44A0-9BD0-2A1B44AB0A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08856" y="1682885"/>
            <a:ext cx="7154208" cy="429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531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E5EFE5-50F1-41CF-81D9-8552AFAF2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344" y="206784"/>
            <a:ext cx="7886700" cy="1188721"/>
          </a:xfrm>
        </p:spPr>
        <p:txBody>
          <a:bodyPr/>
          <a:lstStyle/>
          <a:p>
            <a:r>
              <a:rPr lang="en-US" dirty="0"/>
              <a:t>Question 4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F08732BB-B8CD-4594-9338-E6EF9AFE11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08858" y="1682885"/>
            <a:ext cx="7163352" cy="429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360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E5EFE5-50F1-41CF-81D9-8552AFAF2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344" y="206784"/>
            <a:ext cx="7886700" cy="1188721"/>
          </a:xfrm>
        </p:spPr>
        <p:txBody>
          <a:bodyPr/>
          <a:lstStyle/>
          <a:p>
            <a:r>
              <a:rPr lang="en-US" dirty="0"/>
              <a:t>Question 5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9DA53720-E6D0-420F-AA77-82B3C5B573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73683" y="1721795"/>
            <a:ext cx="7066111" cy="424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808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E5EFE5-50F1-41CF-81D9-8552AFAF2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344" y="206784"/>
            <a:ext cx="7886700" cy="1188721"/>
          </a:xfrm>
        </p:spPr>
        <p:txBody>
          <a:bodyPr/>
          <a:lstStyle/>
          <a:p>
            <a:r>
              <a:rPr lang="en-US" dirty="0"/>
              <a:t>Question 6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944B0586-15B9-4174-B6E6-0B11DE683E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57476" y="1712067"/>
            <a:ext cx="7114733" cy="427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757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E5EFE5-50F1-41CF-81D9-8552AFAF2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344" y="206784"/>
            <a:ext cx="7886700" cy="1188721"/>
          </a:xfrm>
        </p:spPr>
        <p:txBody>
          <a:bodyPr/>
          <a:lstStyle/>
          <a:p>
            <a:r>
              <a:rPr lang="en-US" dirty="0"/>
              <a:t>Question 7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B2C0FBCA-E760-48B7-92AC-F9BF7199FE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08856" y="1682885"/>
            <a:ext cx="7098525" cy="426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860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E5EFE5-50F1-41CF-81D9-8552AFAF2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344" y="206784"/>
            <a:ext cx="7886700" cy="1188721"/>
          </a:xfrm>
        </p:spPr>
        <p:txBody>
          <a:bodyPr/>
          <a:lstStyle/>
          <a:p>
            <a:r>
              <a:rPr lang="en-US" dirty="0"/>
              <a:t>Question 8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C51545CF-163F-4539-91EA-34F891BD52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54868" y="1650479"/>
            <a:ext cx="7184926" cy="431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3547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3208</TotalTime>
  <Words>81</Words>
  <Application>Microsoft Office PowerPoint</Application>
  <PresentationFormat>On-screen Show (4:3)</PresentationFormat>
  <Paragraphs>56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Strategic Plan Fairmont, NE</vt:lpstr>
      <vt:lpstr>Question 1</vt:lpstr>
      <vt:lpstr>Question 2</vt:lpstr>
      <vt:lpstr>Question 3</vt:lpstr>
      <vt:lpstr>Question 4</vt:lpstr>
      <vt:lpstr>Question 5</vt:lpstr>
      <vt:lpstr>Question 6</vt:lpstr>
      <vt:lpstr>Question 7</vt:lpstr>
      <vt:lpstr>Question 8</vt:lpstr>
      <vt:lpstr>Question 9</vt:lpstr>
      <vt:lpstr>Questions 10</vt:lpstr>
      <vt:lpstr>Question 11</vt:lpstr>
      <vt:lpstr>Question 12</vt:lpstr>
      <vt:lpstr>Question 13</vt:lpstr>
      <vt:lpstr>Question 14</vt:lpstr>
      <vt:lpstr>Question 15</vt:lpstr>
      <vt:lpstr>Question 16</vt:lpstr>
      <vt:lpstr>Question 17</vt:lpstr>
      <vt:lpstr>Question 18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 Stice</dc:creator>
  <cp:lastModifiedBy>Wanda</cp:lastModifiedBy>
  <cp:revision>227</cp:revision>
  <cp:lastPrinted>2018-07-18T16:41:05Z</cp:lastPrinted>
  <dcterms:created xsi:type="dcterms:W3CDTF">2017-05-17T16:41:02Z</dcterms:created>
  <dcterms:modified xsi:type="dcterms:W3CDTF">2018-07-19T18:44:25Z</dcterms:modified>
</cp:coreProperties>
</file>